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4" d="100"/>
          <a:sy n="94" d="100"/>
        </p:scale>
        <p:origin x="-1488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120EE-9EB2-4628-B4E2-2B05CCC5E629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47192-BD9C-4D07-96C8-3EBA87A27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060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120EE-9EB2-4628-B4E2-2B05CCC5E629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47192-BD9C-4D07-96C8-3EBA87A27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578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120EE-9EB2-4628-B4E2-2B05CCC5E629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47192-BD9C-4D07-96C8-3EBA87A27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10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120EE-9EB2-4628-B4E2-2B05CCC5E629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47192-BD9C-4D07-96C8-3EBA87A27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773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120EE-9EB2-4628-B4E2-2B05CCC5E629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47192-BD9C-4D07-96C8-3EBA87A27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550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120EE-9EB2-4628-B4E2-2B05CCC5E629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47192-BD9C-4D07-96C8-3EBA87A27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32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120EE-9EB2-4628-B4E2-2B05CCC5E629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47192-BD9C-4D07-96C8-3EBA87A27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615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120EE-9EB2-4628-B4E2-2B05CCC5E629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47192-BD9C-4D07-96C8-3EBA87A27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259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120EE-9EB2-4628-B4E2-2B05CCC5E629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47192-BD9C-4D07-96C8-3EBA87A27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477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120EE-9EB2-4628-B4E2-2B05CCC5E629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47192-BD9C-4D07-96C8-3EBA87A27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032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120EE-9EB2-4628-B4E2-2B05CCC5E629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47192-BD9C-4D07-96C8-3EBA87A27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808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D120EE-9EB2-4628-B4E2-2B05CCC5E629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47192-BD9C-4D07-96C8-3EBA87A27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158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" y="182880"/>
            <a:ext cx="8961120" cy="638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52832" y="4953000"/>
            <a:ext cx="200792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This motor mount hits </a:t>
            </a:r>
          </a:p>
          <a:p>
            <a:r>
              <a:rPr lang="en-US" sz="1400" dirty="0" smtClean="0"/>
              <a:t>the drive motor below it.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3276600" y="6227149"/>
            <a:ext cx="313816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This plate not mounted in the right spot.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6553200" y="2514600"/>
            <a:ext cx="177952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These belts too loose.</a:t>
            </a:r>
            <a:endParaRPr lang="en-US" sz="1400" dirty="0"/>
          </a:p>
        </p:txBody>
      </p:sp>
      <p:cxnSp>
        <p:nvCxnSpPr>
          <p:cNvPr id="10" name="Straight Arrow Connector 9"/>
          <p:cNvCxnSpPr>
            <a:stCxn id="6" idx="0"/>
          </p:cNvCxnSpPr>
          <p:nvPr/>
        </p:nvCxnSpPr>
        <p:spPr>
          <a:xfrm flipH="1" flipV="1">
            <a:off x="4114800" y="5214610"/>
            <a:ext cx="730884" cy="101253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</p:cNvCxnSpPr>
          <p:nvPr/>
        </p:nvCxnSpPr>
        <p:spPr>
          <a:xfrm flipH="1" flipV="1">
            <a:off x="5334000" y="3505200"/>
            <a:ext cx="822793" cy="14478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1"/>
          </p:cNvCxnSpPr>
          <p:nvPr/>
        </p:nvCxnSpPr>
        <p:spPr>
          <a:xfrm flipH="1">
            <a:off x="6156793" y="2668489"/>
            <a:ext cx="396407" cy="4557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1"/>
          </p:cNvCxnSpPr>
          <p:nvPr/>
        </p:nvCxnSpPr>
        <p:spPr>
          <a:xfrm flipH="1" flipV="1">
            <a:off x="6354996" y="2438400"/>
            <a:ext cx="198204" cy="2300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620000" y="6036504"/>
            <a:ext cx="1119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1</a:t>
            </a:r>
          </a:p>
          <a:p>
            <a:r>
              <a:rPr lang="en-US" dirty="0" smtClean="0"/>
              <a:t>3.05.2017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807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7" r="20922" b="1369"/>
          <a:stretch/>
        </p:blipFill>
        <p:spPr bwMode="auto">
          <a:xfrm>
            <a:off x="1005840" y="91440"/>
            <a:ext cx="7019490" cy="6583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143751" y="449948"/>
            <a:ext cx="1752600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Relocate electronics to to</a:t>
            </a:r>
            <a:r>
              <a:rPr lang="en-US" sz="1400" dirty="0" smtClean="0"/>
              <a:t>p and bottom plates.</a:t>
            </a:r>
            <a:endParaRPr lang="en-US" sz="1400" dirty="0"/>
          </a:p>
        </p:txBody>
      </p:sp>
      <p:cxnSp>
        <p:nvCxnSpPr>
          <p:cNvPr id="18" name="Straight Arrow Connector 17"/>
          <p:cNvCxnSpPr>
            <a:stCxn id="7" idx="1"/>
          </p:cNvCxnSpPr>
          <p:nvPr/>
        </p:nvCxnSpPr>
        <p:spPr>
          <a:xfrm flipH="1">
            <a:off x="5886472" y="819280"/>
            <a:ext cx="1257279" cy="97787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176160" y="6214010"/>
            <a:ext cx="936667" cy="53091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Figure </a:t>
            </a:r>
            <a:r>
              <a:rPr lang="en-US" dirty="0" smtClean="0"/>
              <a:t>4</a:t>
            </a:r>
            <a:endParaRPr lang="en-US" dirty="0" smtClean="0"/>
          </a:p>
          <a:p>
            <a:r>
              <a:rPr lang="en-US" sz="1050" dirty="0" smtClean="0"/>
              <a:t>1.29.2017</a:t>
            </a:r>
            <a:endParaRPr lang="en-US" sz="1050" dirty="0"/>
          </a:p>
        </p:txBody>
      </p:sp>
      <p:sp>
        <p:nvSpPr>
          <p:cNvPr id="20" name="TextBox 19"/>
          <p:cNvSpPr txBox="1"/>
          <p:nvPr/>
        </p:nvSpPr>
        <p:spPr>
          <a:xfrm>
            <a:off x="6959207" y="5044459"/>
            <a:ext cx="1216954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Shooter and re-loader</a:t>
            </a:r>
          </a:p>
        </p:txBody>
      </p:sp>
      <p:cxnSp>
        <p:nvCxnSpPr>
          <p:cNvPr id="21" name="Straight Arrow Connector 20"/>
          <p:cNvCxnSpPr>
            <a:stCxn id="20" idx="1"/>
          </p:cNvCxnSpPr>
          <p:nvPr/>
        </p:nvCxnSpPr>
        <p:spPr>
          <a:xfrm flipH="1" flipV="1">
            <a:off x="5486401" y="4419605"/>
            <a:ext cx="1472806" cy="8864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0" idx="1"/>
          </p:cNvCxnSpPr>
          <p:nvPr/>
        </p:nvCxnSpPr>
        <p:spPr>
          <a:xfrm flipH="1" flipV="1">
            <a:off x="6324601" y="4572005"/>
            <a:ext cx="634606" cy="7340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963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G:\- Robot FTC\FTC 2016-2017\07 Reivews\pasted_image_at_2017_01_29_09_00_a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101" b="12501"/>
          <a:stretch/>
        </p:blipFill>
        <p:spPr bwMode="auto">
          <a:xfrm>
            <a:off x="91440" y="91440"/>
            <a:ext cx="8503920" cy="512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732031" y="4419600"/>
            <a:ext cx="17526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Particles route</a:t>
            </a:r>
            <a:endParaRPr lang="en-US" sz="1400" dirty="0"/>
          </a:p>
        </p:txBody>
      </p:sp>
      <p:cxnSp>
        <p:nvCxnSpPr>
          <p:cNvPr id="18" name="Straight Arrow Connector 17"/>
          <p:cNvCxnSpPr>
            <a:stCxn id="7" idx="1"/>
          </p:cNvCxnSpPr>
          <p:nvPr/>
        </p:nvCxnSpPr>
        <p:spPr>
          <a:xfrm flipH="1" flipV="1">
            <a:off x="3200400" y="3200400"/>
            <a:ext cx="1531631" cy="13730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723066" y="5334000"/>
            <a:ext cx="936667" cy="53091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Figure </a:t>
            </a:r>
            <a:r>
              <a:rPr lang="en-US" dirty="0" smtClean="0"/>
              <a:t>5</a:t>
            </a:r>
            <a:endParaRPr lang="en-US" dirty="0" smtClean="0"/>
          </a:p>
          <a:p>
            <a:r>
              <a:rPr lang="en-US" sz="1050" dirty="0" smtClean="0"/>
              <a:t>1.29.2017</a:t>
            </a:r>
            <a:endParaRPr lang="en-US" sz="1050" dirty="0"/>
          </a:p>
        </p:txBody>
      </p:sp>
      <p:sp>
        <p:nvSpPr>
          <p:cNvPr id="20" name="TextBox 19"/>
          <p:cNvSpPr txBox="1"/>
          <p:nvPr/>
        </p:nvSpPr>
        <p:spPr>
          <a:xfrm>
            <a:off x="307046" y="188338"/>
            <a:ext cx="1216954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Sweepers – 4 inch </a:t>
            </a:r>
            <a:r>
              <a:rPr lang="en-US" sz="1400" dirty="0" err="1" smtClean="0"/>
              <a:t>dia</a:t>
            </a:r>
            <a:endParaRPr lang="en-US" sz="1400" dirty="0" smtClean="0"/>
          </a:p>
        </p:txBody>
      </p:sp>
      <p:cxnSp>
        <p:nvCxnSpPr>
          <p:cNvPr id="21" name="Straight Arrow Connector 20"/>
          <p:cNvCxnSpPr>
            <a:stCxn id="20" idx="2"/>
          </p:cNvCxnSpPr>
          <p:nvPr/>
        </p:nvCxnSpPr>
        <p:spPr>
          <a:xfrm>
            <a:off x="915523" y="711558"/>
            <a:ext cx="0" cy="14220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0" idx="2"/>
          </p:cNvCxnSpPr>
          <p:nvPr/>
        </p:nvCxnSpPr>
        <p:spPr>
          <a:xfrm>
            <a:off x="915523" y="711558"/>
            <a:ext cx="534523" cy="3552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1"/>
          </p:cNvCxnSpPr>
          <p:nvPr/>
        </p:nvCxnSpPr>
        <p:spPr>
          <a:xfrm flipH="1" flipV="1">
            <a:off x="3810000" y="2209800"/>
            <a:ext cx="922031" cy="23636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" idx="0"/>
          </p:cNvCxnSpPr>
          <p:nvPr/>
        </p:nvCxnSpPr>
        <p:spPr>
          <a:xfrm flipH="1" flipV="1">
            <a:off x="5105400" y="2743200"/>
            <a:ext cx="502931" cy="16764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7" idx="0"/>
          </p:cNvCxnSpPr>
          <p:nvPr/>
        </p:nvCxnSpPr>
        <p:spPr>
          <a:xfrm flipV="1">
            <a:off x="5608331" y="2743200"/>
            <a:ext cx="411469" cy="16764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064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G:\- Robot FTC\FTC 2016-2017\07 Reivews\pasted_image_at_2017_01_29_09_01_a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57"/>
          <a:stretch/>
        </p:blipFill>
        <p:spPr bwMode="auto">
          <a:xfrm>
            <a:off x="91440" y="91441"/>
            <a:ext cx="8961120" cy="6351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845832" y="4164449"/>
            <a:ext cx="1752600" cy="11695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Shooter –</a:t>
            </a:r>
          </a:p>
          <a:p>
            <a:r>
              <a:rPr lang="en-US" sz="1400" dirty="0" smtClean="0"/>
              <a:t>Motor with CAM pushes down and releases spring loaded lever.</a:t>
            </a:r>
            <a:endParaRPr lang="en-US" sz="1400" dirty="0"/>
          </a:p>
        </p:txBody>
      </p:sp>
      <p:cxnSp>
        <p:nvCxnSpPr>
          <p:cNvPr id="18" name="Straight Arrow Connector 17"/>
          <p:cNvCxnSpPr>
            <a:stCxn id="7" idx="1"/>
          </p:cNvCxnSpPr>
          <p:nvPr/>
        </p:nvCxnSpPr>
        <p:spPr>
          <a:xfrm flipH="1" flipV="1">
            <a:off x="4314202" y="2945251"/>
            <a:ext cx="1531630" cy="180397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723066" y="5334000"/>
            <a:ext cx="936667" cy="53091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Figure </a:t>
            </a:r>
            <a:r>
              <a:rPr lang="en-US" dirty="0" smtClean="0"/>
              <a:t>6</a:t>
            </a:r>
            <a:endParaRPr lang="en-US" dirty="0" smtClean="0"/>
          </a:p>
          <a:p>
            <a:r>
              <a:rPr lang="en-US" sz="1050" dirty="0" smtClean="0"/>
              <a:t>1.29.2017</a:t>
            </a:r>
            <a:endParaRPr lang="en-US" sz="1050" dirty="0"/>
          </a:p>
        </p:txBody>
      </p:sp>
      <p:sp>
        <p:nvSpPr>
          <p:cNvPr id="20" name="TextBox 19"/>
          <p:cNvSpPr txBox="1"/>
          <p:nvPr/>
        </p:nvSpPr>
        <p:spPr>
          <a:xfrm>
            <a:off x="4114800" y="188338"/>
            <a:ext cx="1216954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Spring loaded lever</a:t>
            </a:r>
          </a:p>
        </p:txBody>
      </p:sp>
      <p:cxnSp>
        <p:nvCxnSpPr>
          <p:cNvPr id="21" name="Straight Arrow Connector 20"/>
          <p:cNvCxnSpPr>
            <a:stCxn id="20" idx="2"/>
          </p:cNvCxnSpPr>
          <p:nvPr/>
        </p:nvCxnSpPr>
        <p:spPr>
          <a:xfrm flipH="1">
            <a:off x="3352800" y="711558"/>
            <a:ext cx="1370477" cy="20316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314202" y="711558"/>
            <a:ext cx="409075" cy="14982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28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G:\- Robot FTC\FTC 2016-2017\07 Reivews\pasted_image_at_2017_01_29_09_04_a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5527" b="11111"/>
          <a:stretch/>
        </p:blipFill>
        <p:spPr bwMode="auto">
          <a:xfrm>
            <a:off x="91441" y="91440"/>
            <a:ext cx="8427339" cy="667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086600" y="711558"/>
            <a:ext cx="1752600" cy="11695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Shooter –</a:t>
            </a:r>
          </a:p>
          <a:p>
            <a:r>
              <a:rPr lang="en-US" sz="1400" dirty="0" smtClean="0"/>
              <a:t>Motor with CAM pushes down and releases spring loaded lever.</a:t>
            </a:r>
            <a:endParaRPr lang="en-US" sz="1400" dirty="0"/>
          </a:p>
        </p:txBody>
      </p:sp>
      <p:cxnSp>
        <p:nvCxnSpPr>
          <p:cNvPr id="18" name="Straight Arrow Connector 17"/>
          <p:cNvCxnSpPr>
            <a:stCxn id="7" idx="1"/>
          </p:cNvCxnSpPr>
          <p:nvPr/>
        </p:nvCxnSpPr>
        <p:spPr>
          <a:xfrm flipH="1">
            <a:off x="5331754" y="1296334"/>
            <a:ext cx="1754846" cy="274226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723066" y="5334000"/>
            <a:ext cx="936667" cy="53091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Figure </a:t>
            </a:r>
            <a:r>
              <a:rPr lang="en-US" dirty="0" smtClean="0"/>
              <a:t>7</a:t>
            </a:r>
            <a:endParaRPr lang="en-US" dirty="0" smtClean="0"/>
          </a:p>
          <a:p>
            <a:r>
              <a:rPr lang="en-US" sz="1050" dirty="0" smtClean="0"/>
              <a:t>1.29.2017</a:t>
            </a:r>
            <a:endParaRPr lang="en-US" sz="1050" dirty="0"/>
          </a:p>
        </p:txBody>
      </p:sp>
      <p:sp>
        <p:nvSpPr>
          <p:cNvPr id="20" name="TextBox 19"/>
          <p:cNvSpPr txBox="1"/>
          <p:nvPr/>
        </p:nvSpPr>
        <p:spPr>
          <a:xfrm>
            <a:off x="1066800" y="1948190"/>
            <a:ext cx="1216954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Spring loaded lever</a:t>
            </a:r>
          </a:p>
        </p:txBody>
      </p:sp>
      <p:cxnSp>
        <p:nvCxnSpPr>
          <p:cNvPr id="21" name="Straight Arrow Connector 20"/>
          <p:cNvCxnSpPr>
            <a:stCxn id="20" idx="2"/>
          </p:cNvCxnSpPr>
          <p:nvPr/>
        </p:nvCxnSpPr>
        <p:spPr>
          <a:xfrm>
            <a:off x="1675277" y="2471410"/>
            <a:ext cx="458323" cy="14909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314202" y="711558"/>
            <a:ext cx="409075" cy="14982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906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G:\- Robot FTC\FTC 2016-2017\07 Reivews\pasted_image_at_2017_01_30_11_28_p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7835" r="16198" b="16954"/>
          <a:stretch/>
        </p:blipFill>
        <p:spPr bwMode="auto">
          <a:xfrm>
            <a:off x="91440" y="15260"/>
            <a:ext cx="8961120" cy="604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723066" y="5334000"/>
            <a:ext cx="936667" cy="53091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Figure </a:t>
            </a:r>
            <a:r>
              <a:rPr lang="en-US" dirty="0" smtClean="0"/>
              <a:t>8</a:t>
            </a:r>
            <a:endParaRPr lang="en-US" dirty="0" smtClean="0"/>
          </a:p>
          <a:p>
            <a:r>
              <a:rPr lang="en-US" sz="1050" dirty="0" smtClean="0"/>
              <a:t>1.29.2017</a:t>
            </a:r>
            <a:endParaRPr lang="en-US" sz="1050" dirty="0"/>
          </a:p>
        </p:txBody>
      </p:sp>
      <p:sp>
        <p:nvSpPr>
          <p:cNvPr id="20" name="TextBox 19"/>
          <p:cNvSpPr txBox="1"/>
          <p:nvPr/>
        </p:nvSpPr>
        <p:spPr>
          <a:xfrm>
            <a:off x="381000" y="4682311"/>
            <a:ext cx="9906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Re-loader</a:t>
            </a:r>
          </a:p>
        </p:txBody>
      </p:sp>
    </p:spTree>
    <p:extLst>
      <p:ext uri="{BB962C8B-B14F-4D97-AF65-F5344CB8AC3E}">
        <p14:creationId xmlns:p14="http://schemas.microsoft.com/office/powerpoint/2010/main" val="334265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George Riehm\- Robot\FTC 2016 Pictures\IMG_416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3" r="16006" b="7998"/>
          <a:stretch/>
        </p:blipFill>
        <p:spPr bwMode="auto">
          <a:xfrm>
            <a:off x="1097280" y="91440"/>
            <a:ext cx="6675120" cy="630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927241" y="2668489"/>
            <a:ext cx="88543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Sweepers</a:t>
            </a:r>
            <a:endParaRPr lang="en-US" sz="1400" dirty="0"/>
          </a:p>
        </p:txBody>
      </p:sp>
      <p:cxnSp>
        <p:nvCxnSpPr>
          <p:cNvPr id="15" name="Straight Arrow Connector 14"/>
          <p:cNvCxnSpPr>
            <a:stCxn id="7" idx="1"/>
          </p:cNvCxnSpPr>
          <p:nvPr/>
        </p:nvCxnSpPr>
        <p:spPr>
          <a:xfrm flipH="1">
            <a:off x="6530835" y="2822378"/>
            <a:ext cx="396406" cy="4557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1"/>
          </p:cNvCxnSpPr>
          <p:nvPr/>
        </p:nvCxnSpPr>
        <p:spPr>
          <a:xfrm flipH="1" flipV="1">
            <a:off x="6729037" y="2592290"/>
            <a:ext cx="198204" cy="2300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653183" y="5762279"/>
            <a:ext cx="1119217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Figure </a:t>
            </a:r>
            <a:r>
              <a:rPr lang="en-US" dirty="0" smtClean="0"/>
              <a:t>2</a:t>
            </a:r>
            <a:endParaRPr lang="en-US" dirty="0" smtClean="0"/>
          </a:p>
          <a:p>
            <a:r>
              <a:rPr lang="en-US" dirty="0" smtClean="0"/>
              <a:t>3.05.2017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819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" y="91440"/>
            <a:ext cx="8961120" cy="638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31295" y="3967490"/>
            <a:ext cx="156010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Replace belts with </a:t>
            </a:r>
          </a:p>
          <a:p>
            <a:r>
              <a:rPr lang="en-US" sz="1400" dirty="0" smtClean="0"/>
              <a:t>Gears.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7350720" y="2980165"/>
            <a:ext cx="162801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Motor new location</a:t>
            </a:r>
            <a:endParaRPr lang="en-US" sz="1400" dirty="0"/>
          </a:p>
        </p:txBody>
      </p:sp>
      <p:cxnSp>
        <p:nvCxnSpPr>
          <p:cNvPr id="12" name="Straight Arrow Connector 11"/>
          <p:cNvCxnSpPr>
            <a:stCxn id="4" idx="0"/>
          </p:cNvCxnSpPr>
          <p:nvPr/>
        </p:nvCxnSpPr>
        <p:spPr>
          <a:xfrm flipH="1" flipV="1">
            <a:off x="6096013" y="2980166"/>
            <a:ext cx="1415336" cy="9873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1"/>
          </p:cNvCxnSpPr>
          <p:nvPr/>
        </p:nvCxnSpPr>
        <p:spPr>
          <a:xfrm flipH="1" flipV="1">
            <a:off x="6781800" y="2667000"/>
            <a:ext cx="568920" cy="4670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620000" y="6036504"/>
            <a:ext cx="1119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</a:t>
            </a:r>
            <a:r>
              <a:rPr lang="en-US" dirty="0" smtClean="0"/>
              <a:t>3</a:t>
            </a:r>
            <a:endParaRPr lang="en-US" dirty="0" smtClean="0"/>
          </a:p>
          <a:p>
            <a:r>
              <a:rPr lang="en-US" dirty="0" smtClean="0"/>
              <a:t>3.05.2017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602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George Riehm\- Robot\FTC 2016 Pictures\IMG_383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4" t="51480" r="22562" b="13727"/>
          <a:stretch/>
        </p:blipFill>
        <p:spPr bwMode="auto">
          <a:xfrm>
            <a:off x="91440" y="91440"/>
            <a:ext cx="8961120" cy="658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90600" y="5257800"/>
            <a:ext cx="150727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Mecanum Wheels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7350720" y="2980165"/>
            <a:ext cx="13884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Two Beacon Pushers</a:t>
            </a:r>
            <a:endParaRPr lang="en-US" sz="14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550707" y="5519410"/>
            <a:ext cx="878293" cy="2616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1"/>
          </p:cNvCxnSpPr>
          <p:nvPr/>
        </p:nvCxnSpPr>
        <p:spPr>
          <a:xfrm flipH="1" flipV="1">
            <a:off x="6172200" y="2133600"/>
            <a:ext cx="1178520" cy="11081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620000" y="6036504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1</a:t>
            </a:r>
          </a:p>
          <a:p>
            <a:r>
              <a:rPr lang="en-US" dirty="0" smtClean="0"/>
              <a:t>12.04.2016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7" idx="1"/>
          </p:cNvCxnSpPr>
          <p:nvPr/>
        </p:nvCxnSpPr>
        <p:spPr>
          <a:xfrm flipH="1" flipV="1">
            <a:off x="5867400" y="2514601"/>
            <a:ext cx="1483320" cy="72717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986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George Riehm\Pictures\kP 170418 copies\IMG_404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" y="91440"/>
            <a:ext cx="8961120" cy="672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65947" y="6051892"/>
            <a:ext cx="150727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Mecanum Wheels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7620000" y="2610833"/>
            <a:ext cx="1388497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One Beacon Pusher – </a:t>
            </a:r>
            <a:r>
              <a:rPr lang="en-US" sz="1400" dirty="0" smtClean="0"/>
              <a:t>vertical </a:t>
            </a:r>
            <a:r>
              <a:rPr lang="en-US" sz="1400" dirty="0" smtClean="0"/>
              <a:t>axis</a:t>
            </a:r>
            <a:endParaRPr lang="en-US" sz="1400" dirty="0"/>
          </a:p>
        </p:txBody>
      </p:sp>
      <p:cxnSp>
        <p:nvCxnSpPr>
          <p:cNvPr id="12" name="Straight Arrow Connector 11"/>
          <p:cNvCxnSpPr>
            <a:stCxn id="4" idx="3"/>
          </p:cNvCxnSpPr>
          <p:nvPr/>
        </p:nvCxnSpPr>
        <p:spPr>
          <a:xfrm flipV="1">
            <a:off x="4073219" y="5781020"/>
            <a:ext cx="955981" cy="42476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1"/>
          </p:cNvCxnSpPr>
          <p:nvPr/>
        </p:nvCxnSpPr>
        <p:spPr>
          <a:xfrm flipH="1" flipV="1">
            <a:off x="6441480" y="1764269"/>
            <a:ext cx="1178520" cy="121589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620000" y="6036504"/>
            <a:ext cx="1119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1</a:t>
            </a:r>
          </a:p>
          <a:p>
            <a:r>
              <a:rPr lang="en-US" dirty="0" smtClean="0"/>
              <a:t>1.21.2017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922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:\- Robot FTC\FTC 2016-2017\FTC 2016 Robot Design\2016 Robot - GR\Pictures\IMG_154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1" t="1362" r="21423" b="4760"/>
          <a:stretch/>
        </p:blipFill>
        <p:spPr bwMode="auto">
          <a:xfrm>
            <a:off x="1188719" y="182880"/>
            <a:ext cx="6115878" cy="649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43435" y="6413488"/>
            <a:ext cx="150727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Mecanum Wheels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685800" y="1242804"/>
            <a:ext cx="1388497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One Beacon Pusher – </a:t>
            </a:r>
            <a:r>
              <a:rPr lang="en-US" sz="1400" dirty="0" smtClean="0"/>
              <a:t>vertical </a:t>
            </a:r>
            <a:r>
              <a:rPr lang="en-US" sz="1400" dirty="0" smtClean="0"/>
              <a:t>axis</a:t>
            </a:r>
            <a:endParaRPr lang="en-US" sz="1400" dirty="0"/>
          </a:p>
        </p:txBody>
      </p:sp>
      <p:cxnSp>
        <p:nvCxnSpPr>
          <p:cNvPr id="12" name="Straight Arrow Connector 11"/>
          <p:cNvCxnSpPr>
            <a:stCxn id="4" idx="0"/>
          </p:cNvCxnSpPr>
          <p:nvPr/>
        </p:nvCxnSpPr>
        <p:spPr>
          <a:xfrm flipV="1">
            <a:off x="1797071" y="6096000"/>
            <a:ext cx="138613" cy="317488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</p:cNvCxnSpPr>
          <p:nvPr/>
        </p:nvCxnSpPr>
        <p:spPr>
          <a:xfrm flipV="1">
            <a:off x="2074297" y="1371600"/>
            <a:ext cx="592703" cy="240536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200620" y="6036504"/>
            <a:ext cx="1119217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Figure 1</a:t>
            </a:r>
          </a:p>
          <a:p>
            <a:r>
              <a:rPr lang="en-US" dirty="0" smtClean="0"/>
              <a:t>2.04.2017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074297" y="1491868"/>
            <a:ext cx="1964303" cy="120268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86200" y="230088"/>
            <a:ext cx="178102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“Single Ball” Shooter</a:t>
            </a:r>
            <a:endParaRPr lang="en-US" sz="1400" dirty="0"/>
          </a:p>
        </p:txBody>
      </p:sp>
      <p:cxnSp>
        <p:nvCxnSpPr>
          <p:cNvPr id="19" name="Straight Arrow Connector 18"/>
          <p:cNvCxnSpPr>
            <a:stCxn id="17" idx="3"/>
          </p:cNvCxnSpPr>
          <p:nvPr/>
        </p:nvCxnSpPr>
        <p:spPr>
          <a:xfrm>
            <a:off x="5667220" y="383977"/>
            <a:ext cx="176290" cy="530423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981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:\- Robot FTC\FTC 2016-2017\07 Reivews\Sys Sketches0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5" t="10583" r="13" b="38830"/>
          <a:stretch/>
        </p:blipFill>
        <p:spPr bwMode="auto">
          <a:xfrm>
            <a:off x="91440" y="91440"/>
            <a:ext cx="8961120" cy="389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43435" y="6413488"/>
            <a:ext cx="150727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Mecanum Wheels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982151" y="5357336"/>
            <a:ext cx="1388497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One Beacon Pusher – </a:t>
            </a:r>
            <a:r>
              <a:rPr lang="en-US" sz="1400" dirty="0" smtClean="0"/>
              <a:t>vertical </a:t>
            </a:r>
            <a:r>
              <a:rPr lang="en-US" sz="1400" dirty="0" smtClean="0"/>
              <a:t>axis</a:t>
            </a:r>
            <a:endParaRPr lang="en-US" sz="1400" dirty="0"/>
          </a:p>
        </p:txBody>
      </p:sp>
      <p:cxnSp>
        <p:nvCxnSpPr>
          <p:cNvPr id="12" name="Straight Arrow Connector 11"/>
          <p:cNvCxnSpPr>
            <a:stCxn id="4" idx="0"/>
          </p:cNvCxnSpPr>
          <p:nvPr/>
        </p:nvCxnSpPr>
        <p:spPr>
          <a:xfrm flipV="1">
            <a:off x="1797071" y="6096000"/>
            <a:ext cx="138613" cy="317488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</p:cNvCxnSpPr>
          <p:nvPr/>
        </p:nvCxnSpPr>
        <p:spPr>
          <a:xfrm flipV="1">
            <a:off x="2370648" y="5486132"/>
            <a:ext cx="592703" cy="240536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620000" y="3660478"/>
            <a:ext cx="936667" cy="53091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Figure 1</a:t>
            </a:r>
          </a:p>
          <a:p>
            <a:r>
              <a:rPr lang="en-US" sz="1050" dirty="0" smtClean="0"/>
              <a:t>10.13.2016</a:t>
            </a:r>
            <a:endParaRPr lang="en-US" sz="1050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550707" y="5726668"/>
            <a:ext cx="1964303" cy="120268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995690" y="6105711"/>
            <a:ext cx="178102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“Single Ball” Shooter</a:t>
            </a:r>
            <a:endParaRPr lang="en-US" sz="1400" dirty="0"/>
          </a:p>
        </p:txBody>
      </p:sp>
      <p:cxnSp>
        <p:nvCxnSpPr>
          <p:cNvPr id="19" name="Straight Arrow Connector 18"/>
          <p:cNvCxnSpPr>
            <a:stCxn id="17" idx="3"/>
          </p:cNvCxnSpPr>
          <p:nvPr/>
        </p:nvCxnSpPr>
        <p:spPr>
          <a:xfrm>
            <a:off x="4776710" y="6259600"/>
            <a:ext cx="176290" cy="530423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643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:\- Robot FTC\FTC 2016-2017\07 Reivews\Sys Sketches000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4" t="14112" r="720" b="29421"/>
          <a:stretch/>
        </p:blipFill>
        <p:spPr bwMode="auto">
          <a:xfrm>
            <a:off x="91440" y="91440"/>
            <a:ext cx="8961120" cy="413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43435" y="6413488"/>
            <a:ext cx="150727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Mecanum Wheels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982151" y="5357336"/>
            <a:ext cx="1388497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One Beacon Pusher – </a:t>
            </a:r>
            <a:r>
              <a:rPr lang="en-US" sz="1400" dirty="0" smtClean="0"/>
              <a:t>vertical </a:t>
            </a:r>
            <a:r>
              <a:rPr lang="en-US" sz="1400" dirty="0" smtClean="0"/>
              <a:t>axis</a:t>
            </a:r>
            <a:endParaRPr lang="en-US" sz="1400" dirty="0"/>
          </a:p>
        </p:txBody>
      </p:sp>
      <p:cxnSp>
        <p:nvCxnSpPr>
          <p:cNvPr id="12" name="Straight Arrow Connector 11"/>
          <p:cNvCxnSpPr>
            <a:stCxn id="4" idx="0"/>
          </p:cNvCxnSpPr>
          <p:nvPr/>
        </p:nvCxnSpPr>
        <p:spPr>
          <a:xfrm flipV="1">
            <a:off x="1797071" y="6096000"/>
            <a:ext cx="138613" cy="317488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</p:cNvCxnSpPr>
          <p:nvPr/>
        </p:nvCxnSpPr>
        <p:spPr>
          <a:xfrm flipV="1">
            <a:off x="2370648" y="5486132"/>
            <a:ext cx="592703" cy="240536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550707" y="5726668"/>
            <a:ext cx="1964303" cy="120268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995690" y="6013041"/>
            <a:ext cx="178102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“Single Ball” Shooter</a:t>
            </a:r>
            <a:endParaRPr lang="en-US" sz="1400" dirty="0"/>
          </a:p>
        </p:txBody>
      </p:sp>
      <p:cxnSp>
        <p:nvCxnSpPr>
          <p:cNvPr id="19" name="Straight Arrow Connector 18"/>
          <p:cNvCxnSpPr>
            <a:stCxn id="17" idx="3"/>
          </p:cNvCxnSpPr>
          <p:nvPr/>
        </p:nvCxnSpPr>
        <p:spPr>
          <a:xfrm>
            <a:off x="4776710" y="6166930"/>
            <a:ext cx="176290" cy="530423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620000" y="3660478"/>
            <a:ext cx="936667" cy="53091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Figure </a:t>
            </a:r>
            <a:r>
              <a:rPr lang="en-US" dirty="0" smtClean="0"/>
              <a:t>2</a:t>
            </a:r>
            <a:endParaRPr lang="en-US" dirty="0" smtClean="0"/>
          </a:p>
          <a:p>
            <a:r>
              <a:rPr lang="en-US" sz="1050" dirty="0" smtClean="0"/>
              <a:t>10.13.2016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895080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" r="20442" b="5018"/>
          <a:stretch/>
        </p:blipFill>
        <p:spPr bwMode="auto">
          <a:xfrm>
            <a:off x="91440" y="91440"/>
            <a:ext cx="8229600" cy="6583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5693047"/>
            <a:ext cx="150727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Mecanum Wheels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7543800" y="107849"/>
            <a:ext cx="1388497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Beacon Pusher</a:t>
            </a:r>
          </a:p>
          <a:p>
            <a:r>
              <a:rPr lang="en-US" sz="1400" dirty="0" smtClean="0"/>
              <a:t>Option to add another</a:t>
            </a:r>
            <a:endParaRPr lang="en-US" sz="1400" dirty="0"/>
          </a:p>
        </p:txBody>
      </p:sp>
      <p:cxnSp>
        <p:nvCxnSpPr>
          <p:cNvPr id="18" name="Straight Arrow Connector 17"/>
          <p:cNvCxnSpPr>
            <a:stCxn id="7" idx="2"/>
          </p:cNvCxnSpPr>
          <p:nvPr/>
        </p:nvCxnSpPr>
        <p:spPr>
          <a:xfrm flipH="1">
            <a:off x="7620000" y="846513"/>
            <a:ext cx="618049" cy="8298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176160" y="6214010"/>
            <a:ext cx="936667" cy="53091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Figure </a:t>
            </a:r>
            <a:r>
              <a:rPr lang="en-US" dirty="0" smtClean="0"/>
              <a:t>3</a:t>
            </a:r>
            <a:endParaRPr lang="en-US" dirty="0" smtClean="0"/>
          </a:p>
          <a:p>
            <a:r>
              <a:rPr lang="en-US" sz="1050" dirty="0" smtClean="0"/>
              <a:t>1.29.2017</a:t>
            </a:r>
            <a:endParaRPr lang="en-US" sz="1050" dirty="0"/>
          </a:p>
        </p:txBody>
      </p:sp>
      <p:sp>
        <p:nvSpPr>
          <p:cNvPr id="20" name="TextBox 19"/>
          <p:cNvSpPr txBox="1"/>
          <p:nvPr/>
        </p:nvSpPr>
        <p:spPr>
          <a:xfrm>
            <a:off x="7620000" y="2895600"/>
            <a:ext cx="1447799" cy="11695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Ball Feed Sweep </a:t>
            </a:r>
            <a:r>
              <a:rPr lang="en-US" sz="1400" dirty="0" smtClean="0"/>
              <a:t>- O Ring pulley driven, with Surgical tubing  sweep fingers</a:t>
            </a:r>
            <a:endParaRPr lang="en-US" sz="1400" dirty="0"/>
          </a:p>
        </p:txBody>
      </p:sp>
      <p:cxnSp>
        <p:nvCxnSpPr>
          <p:cNvPr id="21" name="Straight Arrow Connector 20"/>
          <p:cNvCxnSpPr>
            <a:stCxn id="20" idx="1"/>
          </p:cNvCxnSpPr>
          <p:nvPr/>
        </p:nvCxnSpPr>
        <p:spPr>
          <a:xfrm flipH="1" flipV="1">
            <a:off x="6248402" y="3383280"/>
            <a:ext cx="1371598" cy="9709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0" idx="1"/>
          </p:cNvCxnSpPr>
          <p:nvPr/>
        </p:nvCxnSpPr>
        <p:spPr>
          <a:xfrm flipH="1">
            <a:off x="6629402" y="3480376"/>
            <a:ext cx="990598" cy="13202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91481" y="228600"/>
            <a:ext cx="1388497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Phone mount so cameras can be used</a:t>
            </a:r>
            <a:endParaRPr lang="en-US" sz="1400" dirty="0"/>
          </a:p>
        </p:txBody>
      </p:sp>
      <p:cxnSp>
        <p:nvCxnSpPr>
          <p:cNvPr id="31" name="Straight Arrow Connector 30"/>
          <p:cNvCxnSpPr>
            <a:stCxn id="30" idx="3"/>
          </p:cNvCxnSpPr>
          <p:nvPr/>
        </p:nvCxnSpPr>
        <p:spPr>
          <a:xfrm>
            <a:off x="2179978" y="597932"/>
            <a:ext cx="2544422" cy="878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059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1762</TotalTime>
  <Words>207</Words>
  <Application>Microsoft Office PowerPoint</Application>
  <PresentationFormat>On-screen Show (4:3)</PresentationFormat>
  <Paragraphs>65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griehm</dc:creator>
  <cp:lastModifiedBy>George Riehm</cp:lastModifiedBy>
  <cp:revision>20</cp:revision>
  <dcterms:created xsi:type="dcterms:W3CDTF">2017-03-06T23:37:55Z</dcterms:created>
  <dcterms:modified xsi:type="dcterms:W3CDTF">2017-04-24T05:03:56Z</dcterms:modified>
</cp:coreProperties>
</file>